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43200000" cx="3240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i90UruPGyVvn4i+Ml0q6hZldOf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4a0812bb1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f4a0812bb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32400000" cy="540000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0" y="5328000"/>
            <a:ext cx="32400000" cy="72000"/>
          </a:xfrm>
          <a:prstGeom prst="rect">
            <a:avLst/>
          </a:prstGeom>
          <a:solidFill>
            <a:srgbClr val="663399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abecalho_semana_cppp(1).png"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0000" y="900000"/>
            <a:ext cx="7350232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FMSlogooficial@4x.png" id="87" name="Google Shape;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80000" y="900000"/>
            <a:ext cx="2554054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6480000" y="720000"/>
            <a:ext cx="20880000" cy="21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TÍTULO DO TRABALHO ACADÊMICO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6480000" y="3240000"/>
            <a:ext cx="2088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Nome do Autor Principal, Coautores, Orientador</a:t>
            </a:r>
            <a:br>
              <a:rPr b="0" i="0" lang="en-US" sz="36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6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Instituição / Curso / E-mail</a:t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1080000" y="6480000"/>
            <a:ext cx="14580000" cy="900000"/>
          </a:xfrm>
          <a:prstGeom prst="rect">
            <a:avLst/>
          </a:prstGeom>
          <a:solidFill>
            <a:srgbClr val="663399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080000" y="6552000"/>
            <a:ext cx="145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1080000" y="7560000"/>
            <a:ext cx="14580000" cy="61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[Insira o texto da seção aqui]</a:t>
            </a:r>
            <a:endParaRPr/>
          </a:p>
        </p:txBody>
      </p:sp>
      <p:sp>
        <p:nvSpPr>
          <p:cNvPr id="93" name="Google Shape;93;p1"/>
          <p:cNvSpPr/>
          <p:nvPr/>
        </p:nvSpPr>
        <p:spPr>
          <a:xfrm>
            <a:off x="1080000" y="14400000"/>
            <a:ext cx="14580000" cy="900000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080000" y="14472000"/>
            <a:ext cx="145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1080000" y="15480000"/>
            <a:ext cx="14580000" cy="43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[Insira o texto da seção aqui]</a:t>
            </a: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1080000" y="20520000"/>
            <a:ext cx="14580000" cy="900000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080000" y="20592000"/>
            <a:ext cx="145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METODOLOGIA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1080000" y="21600000"/>
            <a:ext cx="14580000" cy="9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[Insira o texto da seção aqui]</a:t>
            </a:r>
            <a:endParaRPr/>
          </a:p>
        </p:txBody>
      </p:sp>
      <p:sp>
        <p:nvSpPr>
          <p:cNvPr id="99" name="Google Shape;99;p1"/>
          <p:cNvSpPr/>
          <p:nvPr/>
        </p:nvSpPr>
        <p:spPr>
          <a:xfrm>
            <a:off x="16740000" y="6480000"/>
            <a:ext cx="14580000" cy="900000"/>
          </a:xfrm>
          <a:prstGeom prst="rect">
            <a:avLst/>
          </a:prstGeom>
          <a:solidFill>
            <a:srgbClr val="663399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6740000" y="6552000"/>
            <a:ext cx="145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RESULTADOS E DISCUSSÃO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16740000" y="7560000"/>
            <a:ext cx="14580000" cy="169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[Insira o texto da seção aqui]</a:t>
            </a:r>
            <a:endParaRPr/>
          </a:p>
        </p:txBody>
      </p:sp>
      <p:sp>
        <p:nvSpPr>
          <p:cNvPr id="102" name="Google Shape;102;p1"/>
          <p:cNvSpPr/>
          <p:nvPr/>
        </p:nvSpPr>
        <p:spPr>
          <a:xfrm>
            <a:off x="16740000" y="25200000"/>
            <a:ext cx="14580000" cy="900000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16740000" y="25272000"/>
            <a:ext cx="145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CONCLUSÕES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16740000" y="26280000"/>
            <a:ext cx="14580000" cy="61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[Insira o texto da seção aqui]</a:t>
            </a:r>
            <a:endParaRPr/>
          </a:p>
        </p:txBody>
      </p:sp>
      <p:sp>
        <p:nvSpPr>
          <p:cNvPr id="105" name="Google Shape;105;p1"/>
          <p:cNvSpPr/>
          <p:nvPr/>
        </p:nvSpPr>
        <p:spPr>
          <a:xfrm>
            <a:off x="16740000" y="33120000"/>
            <a:ext cx="14580000" cy="900000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16740000" y="33192000"/>
            <a:ext cx="1458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/>
          </a:p>
        </p:txBody>
      </p:sp>
      <p:sp>
        <p:nvSpPr>
          <p:cNvPr id="107" name="Google Shape;107;p1"/>
          <p:cNvSpPr txBox="1"/>
          <p:nvPr/>
        </p:nvSpPr>
        <p:spPr>
          <a:xfrm>
            <a:off x="16740000" y="34200000"/>
            <a:ext cx="14580000" cy="61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[Insira o texto da seção aqui]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4a0812bb1_1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f4a0812bb1_1_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